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2" r:id="rId2"/>
  </p:sldIdLst>
  <p:sldSz cx="12192000" cy="6858000"/>
  <p:notesSz cx="6858000" cy="9144000"/>
  <p:embeddedFontLst>
    <p:embeddedFont>
      <p:font typeface="Calibri Light" panose="020F0302020204030204" pitchFamily="34" charset="0"/>
      <p:regular r:id="rId4"/>
      <p:italic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DEDED"/>
    <a:srgbClr val="3B3838"/>
    <a:srgbClr val="002060"/>
    <a:srgbClr val="4472C4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3" autoAdjust="0"/>
    <p:restoredTop sz="94660"/>
  </p:normalViewPr>
  <p:slideViewPr>
    <p:cSldViewPr>
      <p:cViewPr varScale="1">
        <p:scale>
          <a:sx n="115" d="100"/>
          <a:sy n="115" d="100"/>
        </p:scale>
        <p:origin x="1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8AD51-4A05-47B6-B78E-2B07C135BF7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6042D-3CDA-4B4F-A100-09591E076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5876-34B1-4B46-BA3E-978887483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DC3B2-1CB0-48F6-B885-04180D42C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3F6E-1520-4FA7-A9FA-3ED514C1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CA6B-645E-4065-B2F8-E81E259A5133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7716-B5A7-4D24-B1F2-889585C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F8FBA-2925-4671-9D95-9D176FB2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3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2C74-E83B-4780-B841-458BBA40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AC8A9-F0C3-43CF-849F-B28D217F4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0572-2055-4E28-B445-051A2B2D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195-3D9E-4607-9DA7-97EAA1E39DF0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203B-7C46-4243-B954-BF4083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D8A51-4452-4ED9-8B0A-CE83919E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EEE77-7864-4E70-877F-473CF8628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F595D-618E-4D18-84D4-44DF1E3D7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CB1BE-1D8B-4AA1-900B-8E06B7E0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7082-3404-49EC-B93E-2EA1F5DA6461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67102-B4AC-4333-BA09-E41B93F3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EA05-709B-4B59-ACC0-3BAA859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C15D-8BD7-4CFE-A2B1-DCEA480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ED21B-D997-460C-9277-0571386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169C-262E-4B68-AC1A-D25FB842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00DA-90C7-4D27-B5E8-67D75BE9173E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E963-7BE9-4CD5-9AE2-5EEDF4D4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22C4-A82D-4CF4-BBC5-C328521F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1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F202-CF75-4572-A8EC-8E696DDB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3F31B-2CC8-42AB-A7B3-39BC59C01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A1FB-DDC3-4379-AD09-8EB01935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C82C-4806-4A64-BF09-98A7E6D0EA67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2C38-72F5-44EB-B82A-2B832B8F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3BAC-7394-4168-B1E1-B08DA265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A763-9BC2-409B-8379-812EEEBD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5F0F-699B-44BE-9280-0A7D2BB98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4E76-6C32-4FA3-B771-C40C16A0B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7F43D-4875-46D7-92F4-A68CC76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2EF6-4A30-4268-9DE3-320A1E3AEABE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AC11D-6772-4F51-8C46-CB7A731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CABBF-E564-4FA1-A089-A1CA2DF9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732E-92AB-4A1E-BA51-953209C5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1BD0B-2C0A-4AF4-95F3-163AC844A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1CF47-7727-4D14-A4AC-2DD44515F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A6235-FC0F-4D07-B76D-000651C4B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90F4-3878-4C29-BDA1-F3C5FB679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2567F-641D-4D11-8A5F-48416899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430E-6184-41FC-9BA0-99709A6AD3F8}" type="datetime1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5F56-C037-4261-90A8-BF83BA69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B82BF-0883-4E6A-9F28-4D4A392C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3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204D-DEE9-44C5-9CBF-C2AC13E4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55B67-36EA-4798-AC84-61C543A9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FDCD-F359-4E69-BA6C-90D376E226BB}" type="datetime1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DFFE2-4AB1-436D-B5BF-733D8093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ABE43-0233-479E-86CF-E6FA0055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88C33-DED7-403D-ABAD-59D0B8A9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C2E6-F4F6-43E1-B1A4-B68571C90A94}" type="datetime1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D7866-7291-4049-98AF-5D15932B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37873-E4BA-4F97-B1EA-BAF18758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CFDE-0818-4BD3-867A-EC00207C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EA82-3A85-4856-81D1-ECD419A1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A2ABC-36BC-4995-9F02-079C9E15F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65628-06BB-4A42-819D-D46CB02E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26974-BB80-45E9-BF62-363E83FFAC2A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F8CA-D3F1-4622-8E02-7C442BBD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86174-CCB4-40C8-939C-53495BB3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1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A05-E3C6-45FA-B4F2-F24F65D8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753BD-8BF6-41C6-8F60-FC2ACFF2F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06F34-4466-4218-B919-74EE2C92C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E7E67-6E66-4EA4-99D3-CAFA131B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73F4-AA3B-4190-8F2D-1ABB8BF531F3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E43C-8344-48A2-B587-6DCCFDAB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30304-45CD-4303-80E4-49903EE2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8B511-66A3-4B7A-A082-9F5C45C9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4F324-7B11-41CD-819F-FEC7AF9D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F6755-EDE3-49DC-B5F7-8DD9F49BD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D98C1-D0F5-4B59-937A-DDF8AE42DD29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9FA8E-CCB1-48F0-94C1-FA1C633DE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EF906-FEAA-4031-BBC9-7F2BD0A2A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539"/>
          <a:stretch/>
        </p:blipFill>
        <p:spPr>
          <a:xfrm>
            <a:off x="0" y="0"/>
            <a:ext cx="12192000" cy="648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6209"/>
          <a:stretch/>
        </p:blipFill>
        <p:spPr>
          <a:xfrm>
            <a:off x="-38065" y="6597144"/>
            <a:ext cx="12230065" cy="2608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1610" y="1325903"/>
            <a:ext cx="15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Country Roads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1965976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 me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</TotalTime>
  <Words>5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 Light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Elias</dc:creator>
  <cp:lastModifiedBy>Alex Elias</cp:lastModifiedBy>
  <cp:revision>441</cp:revision>
  <dcterms:created xsi:type="dcterms:W3CDTF">2019-06-07T16:56:53Z</dcterms:created>
  <dcterms:modified xsi:type="dcterms:W3CDTF">2019-10-19T07:52:05Z</dcterms:modified>
</cp:coreProperties>
</file>